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67" r:id="rId3"/>
    <p:sldId id="258" r:id="rId4"/>
    <p:sldId id="276" r:id="rId5"/>
    <p:sldId id="278" r:id="rId6"/>
    <p:sldId id="266" r:id="rId7"/>
    <p:sldId id="279" r:id="rId8"/>
    <p:sldId id="274" r:id="rId9"/>
    <p:sldId id="275" r:id="rId10"/>
    <p:sldId id="268" r:id="rId11"/>
    <p:sldId id="272" r:id="rId12"/>
    <p:sldId id="273" r:id="rId13"/>
    <p:sldId id="256" r:id="rId14"/>
    <p:sldId id="259" r:id="rId15"/>
    <p:sldId id="284" r:id="rId16"/>
    <p:sldId id="270" r:id="rId17"/>
    <p:sldId id="26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2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9C48A-5401-4A07-AD30-88B5836EDD5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278A6-E039-48A7-BA8E-75F2BD4D9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278A6-E039-48A7-BA8E-75F2BD4D9F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9D09-F9FB-444C-AC7D-8E7F26684476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D5D90-3A48-4C7D-A9F5-B3DCF63FFD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94354" y="1118937"/>
            <a:ext cx="3981920" cy="4303987"/>
          </a:xfrm>
          <a:custGeom>
            <a:avLst/>
            <a:gdLst>
              <a:gd name="connsiteX0" fmla="*/ 0 w 4288221"/>
              <a:gd name="connsiteY0" fmla="*/ 4303987 h 4303987"/>
              <a:gd name="connsiteX1" fmla="*/ 4288221 w 4288221"/>
              <a:gd name="connsiteY1" fmla="*/ 3074276 h 4303987"/>
              <a:gd name="connsiteX2" fmla="*/ 4240924 w 4288221"/>
              <a:gd name="connsiteY2" fmla="*/ 0 h 4303987"/>
              <a:gd name="connsiteX3" fmla="*/ 15766 w 4288221"/>
              <a:gd name="connsiteY3" fmla="*/ 1166649 h 4303987"/>
              <a:gd name="connsiteX4" fmla="*/ 0 w 4288221"/>
              <a:gd name="connsiteY4" fmla="*/ 4303987 h 43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221" h="4303987">
                <a:moveTo>
                  <a:pt x="0" y="4303987"/>
                </a:moveTo>
                <a:lnTo>
                  <a:pt x="4288221" y="3074276"/>
                </a:lnTo>
                <a:lnTo>
                  <a:pt x="4240924" y="0"/>
                </a:lnTo>
                <a:lnTo>
                  <a:pt x="15766" y="1166649"/>
                </a:lnTo>
                <a:cubicBezTo>
                  <a:pt x="10511" y="2212428"/>
                  <a:pt x="5255" y="3258208"/>
                  <a:pt x="0" y="4303987"/>
                </a:cubicBezTo>
                <a:close/>
              </a:path>
            </a:pathLst>
          </a:custGeom>
          <a:gradFill>
            <a:gsLst>
              <a:gs pos="32000">
                <a:schemeClr val="accent5">
                  <a:lumMod val="20000"/>
                  <a:lumOff val="80000"/>
                </a:schemeClr>
              </a:gs>
              <a:gs pos="12000">
                <a:schemeClr val="accent5">
                  <a:lumMod val="40000"/>
                  <a:lumOff val="60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15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85800" y="1500352"/>
            <a:ext cx="3910263" cy="4367048"/>
            <a:chOff x="1042737" y="1500352"/>
            <a:chExt cx="3931920" cy="4367048"/>
          </a:xfrm>
        </p:grpSpPr>
        <p:sp>
          <p:nvSpPr>
            <p:cNvPr id="8" name="Freeform 7"/>
            <p:cNvSpPr/>
            <p:nvPr/>
          </p:nvSpPr>
          <p:spPr>
            <a:xfrm>
              <a:off x="1042737" y="1500352"/>
              <a:ext cx="3931920" cy="4367048"/>
            </a:xfrm>
            <a:custGeom>
              <a:avLst/>
              <a:gdLst>
                <a:gd name="connsiteX0" fmla="*/ 35355 w 4276279"/>
                <a:gd name="connsiteY0" fmla="*/ 0 h 4367048"/>
                <a:gd name="connsiteX1" fmla="*/ 4276279 w 4276279"/>
                <a:gd name="connsiteY1" fmla="*/ 1198180 h 4367048"/>
                <a:gd name="connsiteX2" fmla="*/ 4276279 w 4276279"/>
                <a:gd name="connsiteY2" fmla="*/ 4367048 h 4367048"/>
                <a:gd name="connsiteX3" fmla="*/ 19590 w 4276279"/>
                <a:gd name="connsiteY3" fmla="*/ 3137338 h 4367048"/>
                <a:gd name="connsiteX4" fmla="*/ 3824 w 4276279"/>
                <a:gd name="connsiteY4" fmla="*/ 3026980 h 4367048"/>
                <a:gd name="connsiteX5" fmla="*/ 35355 w 4276279"/>
                <a:gd name="connsiteY5" fmla="*/ 0 h 436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6279" h="4367048">
                  <a:moveTo>
                    <a:pt x="35355" y="0"/>
                  </a:moveTo>
                  <a:lnTo>
                    <a:pt x="4276279" y="1198180"/>
                  </a:lnTo>
                  <a:lnTo>
                    <a:pt x="4276279" y="4367048"/>
                  </a:lnTo>
                  <a:lnTo>
                    <a:pt x="19590" y="3137338"/>
                  </a:lnTo>
                  <a:cubicBezTo>
                    <a:pt x="0" y="3131410"/>
                    <a:pt x="3824" y="3043244"/>
                    <a:pt x="3824" y="3026980"/>
                  </a:cubicBezTo>
                  <a:lnTo>
                    <a:pt x="353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PP of Sabbi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2808" y="2433780"/>
              <a:ext cx="1764792" cy="22144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Freeform 5"/>
          <p:cNvSpPr/>
          <p:nvPr/>
        </p:nvSpPr>
        <p:spPr>
          <a:xfrm>
            <a:off x="4543926" y="762000"/>
            <a:ext cx="3886200" cy="509226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67000">
                <a:schemeClr val="tx2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এ,কে,এম,আই,খায়রুল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3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বহমুখী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spc="-15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শুক্রাবাদ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১২০৭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*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তৃতীয়অধ্যায়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57200" y="3333750"/>
            <a:ext cx="4572000" cy="28956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3827462"/>
            <a:ext cx="45720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287130" y="1524000"/>
            <a:ext cx="998870" cy="4438650"/>
            <a:chOff x="4572000" y="-1009650"/>
            <a:chExt cx="998870" cy="4438650"/>
          </a:xfrm>
        </p:grpSpPr>
        <p:grpSp>
          <p:nvGrpSpPr>
            <p:cNvPr id="18" name="Group 17"/>
            <p:cNvGrpSpPr/>
            <p:nvPr/>
          </p:nvGrpSpPr>
          <p:grpSpPr>
            <a:xfrm>
              <a:off x="4572000" y="1143000"/>
              <a:ext cx="998870" cy="2286000"/>
              <a:chOff x="1371600" y="533400"/>
              <a:chExt cx="998870" cy="2286000"/>
            </a:xfrm>
          </p:grpSpPr>
          <p:pic>
            <p:nvPicPr>
              <p:cNvPr id="3" name="Picture 2" descr="Pingpong Ball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1820530"/>
                <a:ext cx="998870" cy="998870"/>
              </a:xfrm>
              <a:prstGeom prst="rect">
                <a:avLst/>
              </a:prstGeom>
            </p:spPr>
          </p:pic>
          <p:sp>
            <p:nvSpPr>
              <p:cNvPr id="15" name="Freeform 14"/>
              <p:cNvSpPr/>
              <p:nvPr/>
            </p:nvSpPr>
            <p:spPr>
              <a:xfrm>
                <a:off x="1828800" y="533400"/>
                <a:ext cx="168442" cy="1371600"/>
              </a:xfrm>
              <a:custGeom>
                <a:avLst/>
                <a:gdLst>
                  <a:gd name="connsiteX0" fmla="*/ 24063 w 168442"/>
                  <a:gd name="connsiteY0" fmla="*/ 1371600 h 1371600"/>
                  <a:gd name="connsiteX1" fmla="*/ 24063 w 168442"/>
                  <a:gd name="connsiteY1" fmla="*/ 168442 h 1371600"/>
                  <a:gd name="connsiteX2" fmla="*/ 168442 w 168442"/>
                  <a:gd name="connsiteY2" fmla="*/ 360947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42" h="1371600">
                    <a:moveTo>
                      <a:pt x="24063" y="1371600"/>
                    </a:moveTo>
                    <a:cubicBezTo>
                      <a:pt x="12031" y="854242"/>
                      <a:pt x="0" y="336884"/>
                      <a:pt x="24063" y="168442"/>
                    </a:cubicBezTo>
                    <a:cubicBezTo>
                      <a:pt x="48126" y="0"/>
                      <a:pt x="108284" y="180473"/>
                      <a:pt x="168442" y="360947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lus 16"/>
              <p:cNvSpPr/>
              <p:nvPr/>
            </p:nvSpPr>
            <p:spPr>
              <a:xfrm>
                <a:off x="1619250" y="2114550"/>
                <a:ext cx="457200" cy="3810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rot="5400000">
              <a:off x="3906044" y="132556"/>
              <a:ext cx="2286000" cy="1588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963530" y="1485900"/>
            <a:ext cx="998870" cy="4476750"/>
            <a:chOff x="7315200" y="704850"/>
            <a:chExt cx="998870" cy="4476750"/>
          </a:xfrm>
        </p:grpSpPr>
        <p:grpSp>
          <p:nvGrpSpPr>
            <p:cNvPr id="24" name="Group 23"/>
            <p:cNvGrpSpPr/>
            <p:nvPr/>
          </p:nvGrpSpPr>
          <p:grpSpPr>
            <a:xfrm>
              <a:off x="7315200" y="2895600"/>
              <a:ext cx="998870" cy="2286000"/>
              <a:chOff x="1371600" y="533400"/>
              <a:chExt cx="998870" cy="2286000"/>
            </a:xfrm>
          </p:grpSpPr>
          <p:pic>
            <p:nvPicPr>
              <p:cNvPr id="25" name="Picture 24" descr="Pingpong Ball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1820530"/>
                <a:ext cx="998870" cy="998870"/>
              </a:xfrm>
              <a:prstGeom prst="rect">
                <a:avLst/>
              </a:prstGeom>
            </p:spPr>
          </p:pic>
          <p:sp>
            <p:nvSpPr>
              <p:cNvPr id="26" name="Freeform 25"/>
              <p:cNvSpPr/>
              <p:nvPr/>
            </p:nvSpPr>
            <p:spPr>
              <a:xfrm>
                <a:off x="1828800" y="533400"/>
                <a:ext cx="168442" cy="1371600"/>
              </a:xfrm>
              <a:custGeom>
                <a:avLst/>
                <a:gdLst>
                  <a:gd name="connsiteX0" fmla="*/ 24063 w 168442"/>
                  <a:gd name="connsiteY0" fmla="*/ 1371600 h 1371600"/>
                  <a:gd name="connsiteX1" fmla="*/ 24063 w 168442"/>
                  <a:gd name="connsiteY1" fmla="*/ 168442 h 1371600"/>
                  <a:gd name="connsiteX2" fmla="*/ 168442 w 168442"/>
                  <a:gd name="connsiteY2" fmla="*/ 360947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42" h="1371600">
                    <a:moveTo>
                      <a:pt x="24063" y="1371600"/>
                    </a:moveTo>
                    <a:cubicBezTo>
                      <a:pt x="12031" y="854242"/>
                      <a:pt x="0" y="336884"/>
                      <a:pt x="24063" y="168442"/>
                    </a:cubicBezTo>
                    <a:cubicBezTo>
                      <a:pt x="48126" y="0"/>
                      <a:pt x="108284" y="180473"/>
                      <a:pt x="168442" y="360947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lus 26"/>
              <p:cNvSpPr/>
              <p:nvPr/>
            </p:nvSpPr>
            <p:spPr>
              <a:xfrm>
                <a:off x="1619250" y="2114550"/>
                <a:ext cx="457200" cy="3810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rot="5400000">
              <a:off x="6668294" y="1847056"/>
              <a:ext cx="2286000" cy="1588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105150" y="1447800"/>
            <a:ext cx="914400" cy="4476750"/>
            <a:chOff x="5562600" y="1238250"/>
            <a:chExt cx="914400" cy="4476750"/>
          </a:xfrm>
        </p:grpSpPr>
        <p:grpSp>
          <p:nvGrpSpPr>
            <p:cNvPr id="19" name="Group 18"/>
            <p:cNvGrpSpPr/>
            <p:nvPr/>
          </p:nvGrpSpPr>
          <p:grpSpPr>
            <a:xfrm>
              <a:off x="5562600" y="3429000"/>
              <a:ext cx="914400" cy="2286000"/>
              <a:chOff x="2971800" y="533400"/>
              <a:chExt cx="914400" cy="228600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429000" y="533400"/>
                <a:ext cx="168442" cy="1371600"/>
              </a:xfrm>
              <a:custGeom>
                <a:avLst/>
                <a:gdLst>
                  <a:gd name="connsiteX0" fmla="*/ 24063 w 168442"/>
                  <a:gd name="connsiteY0" fmla="*/ 1371600 h 1371600"/>
                  <a:gd name="connsiteX1" fmla="*/ 24063 w 168442"/>
                  <a:gd name="connsiteY1" fmla="*/ 168442 h 1371600"/>
                  <a:gd name="connsiteX2" fmla="*/ 168442 w 168442"/>
                  <a:gd name="connsiteY2" fmla="*/ 360947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42" h="1371600">
                    <a:moveTo>
                      <a:pt x="24063" y="1371600"/>
                    </a:moveTo>
                    <a:cubicBezTo>
                      <a:pt x="12031" y="854242"/>
                      <a:pt x="0" y="336884"/>
                      <a:pt x="24063" y="168442"/>
                    </a:cubicBezTo>
                    <a:cubicBezTo>
                      <a:pt x="48126" y="0"/>
                      <a:pt x="108284" y="180473"/>
                      <a:pt x="168442" y="360947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971800" y="19050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inus 15"/>
              <p:cNvSpPr/>
              <p:nvPr/>
            </p:nvSpPr>
            <p:spPr>
              <a:xfrm>
                <a:off x="3238500" y="2209800"/>
                <a:ext cx="400050" cy="28575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rot="5400000">
              <a:off x="4896644" y="2380456"/>
              <a:ext cx="2286000" cy="1588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06189" y="1371600"/>
            <a:ext cx="2491792" cy="707886"/>
            <a:chOff x="5406189" y="1371600"/>
            <a:chExt cx="2491792" cy="707886"/>
          </a:xfrm>
        </p:grpSpPr>
        <p:sp>
          <p:nvSpPr>
            <p:cNvPr id="23" name="TextBox 22"/>
            <p:cNvSpPr txBox="1"/>
            <p:nvPr/>
          </p:nvSpPr>
          <p:spPr>
            <a:xfrm>
              <a:off x="5943600" y="1371600"/>
              <a:ext cx="1954381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মহাকর্ষ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Left Arrow 29"/>
            <p:cNvSpPr/>
            <p:nvPr/>
          </p:nvSpPr>
          <p:spPr>
            <a:xfrm>
              <a:off x="5406189" y="1572126"/>
              <a:ext cx="533400" cy="304800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81600" y="4397514"/>
            <a:ext cx="3347735" cy="707886"/>
            <a:chOff x="5257800" y="4267200"/>
            <a:chExt cx="3347735" cy="707886"/>
          </a:xfrm>
        </p:grpSpPr>
        <p:sp>
          <p:nvSpPr>
            <p:cNvPr id="39" name="Left Arrow 38"/>
            <p:cNvSpPr/>
            <p:nvPr/>
          </p:nvSpPr>
          <p:spPr>
            <a:xfrm>
              <a:off x="5257800" y="4495800"/>
              <a:ext cx="533400" cy="3048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00" y="4267200"/>
              <a:ext cx="2890535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তাড়িতচৌম্বক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76200" y="3200400"/>
            <a:ext cx="5181600" cy="312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vity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1" y="455292"/>
            <a:ext cx="4596996" cy="259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c99minjek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05326"/>
            <a:ext cx="4411288" cy="3308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94878" y="1524000"/>
            <a:ext cx="38443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চিকিৎসাক্ষেত্রে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আইসোটোপের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3400" y="3986009"/>
            <a:ext cx="4411288" cy="1941550"/>
            <a:chOff x="533400" y="3986009"/>
            <a:chExt cx="4411288" cy="1941550"/>
          </a:xfrm>
        </p:grpSpPr>
        <p:pic>
          <p:nvPicPr>
            <p:cNvPr id="7" name="Picture 6" descr="Copy of images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4066149"/>
              <a:ext cx="4411288" cy="18614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3400" y="4038600"/>
              <a:ext cx="13163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3986009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-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কণা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3986463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-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Symbol"/>
                </a:rPr>
                <a:t>কণা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10825" y="3711714"/>
            <a:ext cx="3018775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iam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674" y="484908"/>
            <a:ext cx="3581400" cy="3581400"/>
          </a:xfrm>
          <a:prstGeom prst="rect">
            <a:avLst/>
          </a:prstGeom>
          <a:noFill/>
        </p:spPr>
      </p:pic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26" y="526472"/>
            <a:ext cx="2902948" cy="3433486"/>
          </a:xfrm>
          <a:prstGeom prst="rect">
            <a:avLst/>
          </a:prstGeom>
        </p:spPr>
      </p:pic>
      <p:pic>
        <p:nvPicPr>
          <p:cNvPr id="5" name="Picture 4" descr="NuclearReac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2" y="4203974"/>
            <a:ext cx="3657143" cy="2196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8713" y="1524000"/>
            <a:ext cx="414568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নিউক্লীয়াসে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নিউট্রনের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3787914"/>
            <a:ext cx="303801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নিউক্লীয়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g%20o%20War%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314" y="1377988"/>
            <a:ext cx="6241886" cy="4489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87514"/>
            <a:ext cx="55803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3124200"/>
            <a:ext cx="153599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animated exampl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10" y="228600"/>
            <a:ext cx="8018750" cy="2206626"/>
          </a:xfrm>
          <a:prstGeom prst="rect">
            <a:avLst/>
          </a:prstGeom>
          <a:noFill/>
        </p:spPr>
      </p:pic>
      <p:pic>
        <p:nvPicPr>
          <p:cNvPr id="5" name="Picture 29" descr="unbalanced_forc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10" y="2903538"/>
            <a:ext cx="8001000" cy="2201862"/>
          </a:xfrm>
          <a:prstGeom prst="rect">
            <a:avLst/>
          </a:prstGeom>
          <a:noFill/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290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8002" y="5181600"/>
            <a:ext cx="184217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71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001000" y="1541252"/>
            <a:ext cx="228600" cy="3640348"/>
            <a:chOff x="6858000" y="1447800"/>
            <a:chExt cx="228600" cy="3640348"/>
          </a:xfrm>
        </p:grpSpPr>
        <p:sp>
          <p:nvSpPr>
            <p:cNvPr id="3" name="Can 2"/>
            <p:cNvSpPr/>
            <p:nvPr/>
          </p:nvSpPr>
          <p:spPr>
            <a:xfrm>
              <a:off x="6858000" y="1447800"/>
              <a:ext cx="228600" cy="182880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 flipV="1">
              <a:off x="6858000" y="3259348"/>
              <a:ext cx="228600" cy="1828800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187890" y="2362200"/>
            <a:ext cx="3200400" cy="1141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186752" y="2362200"/>
            <a:ext cx="3200400" cy="1141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495" y="3682425"/>
            <a:ext cx="821250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খুঁটিটি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ভাঙ্গেনি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খুঁটিটি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ভাঙ্গলো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419600"/>
            <a:ext cx="50385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86309E-7 L 0.87361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86309E-7 L 0.87361 -0.0053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525959"/>
            <a:ext cx="412324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py-of-Second-La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83" y="1479148"/>
            <a:ext cx="7393034" cy="492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"/>
            <a:ext cx="4419600" cy="6553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lcsnap-2013-06-02-16h04m51s27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48927"/>
            <a:ext cx="4114800" cy="2964909"/>
          </a:xfrm>
          <a:prstGeom prst="rect">
            <a:avLst/>
          </a:prstGeom>
        </p:spPr>
      </p:pic>
      <p:pic>
        <p:nvPicPr>
          <p:cNvPr id="2" name="Picture 1" descr="Second law G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6364"/>
            <a:ext cx="4114800" cy="3173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685800"/>
            <a:ext cx="44614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701" y="1295400"/>
            <a:ext cx="43813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8960" y="3591580"/>
            <a:ext cx="4761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038600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গতিবেগ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905000"/>
            <a:ext cx="368883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7794" y="4572000"/>
            <a:ext cx="4636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F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4933" y="5754469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 =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133" y="5706343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3821" y="358914"/>
            <a:ext cx="206017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007" y="5410200"/>
            <a:ext cx="549060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tor bik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48918"/>
            <a:ext cx="6705600" cy="4090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030850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858869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58225"/>
            <a:ext cx="179568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3773269"/>
            <a:ext cx="540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6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459_102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26926"/>
            <a:ext cx="6553200" cy="5350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6777"/>
            <a:ext cx="764664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2871" y="616803"/>
            <a:ext cx="23535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915" y="1600200"/>
            <a:ext cx="7241085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 kg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বাক্সটি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.8 ms</a:t>
            </a: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810000"/>
            <a:ext cx="7074373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বাক্সটির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4295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di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79950"/>
            <a:ext cx="8382000" cy="1949450"/>
          </a:xfrm>
          <a:prstGeom prst="rect">
            <a:avLst/>
          </a:prstGeom>
        </p:spPr>
      </p:pic>
      <p:pic>
        <p:nvPicPr>
          <p:cNvPr id="1026" name="Picture 2" descr="J:\Images\hC2137FC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27150"/>
            <a:ext cx="83820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9434" y="381000"/>
            <a:ext cx="646683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64403"/>
            <a:ext cx="271580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saacNewton-1689_25 December 1642 – 20 March 17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2133600"/>
            <a:ext cx="3403600" cy="4672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494" y="1295400"/>
            <a:ext cx="56477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190949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55" y="1752600"/>
            <a:ext cx="339387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8707833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নিউটনের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গতির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দ্বিতীয়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সূত্রের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সাহায্যে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667000"/>
            <a:ext cx="7156126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নিউটনের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গতির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প্রথম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সূত্রের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সাহায্যে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বস্তুর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জড়তা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ও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  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বলের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গুণগত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ধারণা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14800"/>
            <a:ext cx="567334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বিভিন্ন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প্রকার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বলের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-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18652" y="-180474"/>
            <a:ext cx="9767452" cy="7038084"/>
          </a:xfrm>
          <a:prstGeom prst="rect">
            <a:avLst/>
          </a:prstGeom>
        </p:spPr>
      </p:pic>
      <p:pic>
        <p:nvPicPr>
          <p:cNvPr id="8" name="Picture 7" descr="Copy-of-sport-graphics-soc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819403" y="1794164"/>
            <a:ext cx="2590800" cy="2590800"/>
          </a:xfrm>
          <a:prstGeom prst="rect">
            <a:avLst/>
          </a:prstGeom>
        </p:spPr>
      </p:pic>
      <p:pic>
        <p:nvPicPr>
          <p:cNvPr id="6" name="Picture 5" descr="football-image-300.ps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655620"/>
            <a:ext cx="390078" cy="401780"/>
          </a:xfrm>
          <a:prstGeom prst="rect">
            <a:avLst/>
          </a:prstGeom>
        </p:spPr>
      </p:pic>
      <p:pic>
        <p:nvPicPr>
          <p:cNvPr id="9" name="Picture 8" descr="football-image-300.ps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7" y="3733800"/>
            <a:ext cx="408373" cy="420624"/>
          </a:xfrm>
          <a:prstGeom prst="rect">
            <a:avLst/>
          </a:prstGeom>
        </p:spPr>
      </p:pic>
      <p:pic>
        <p:nvPicPr>
          <p:cNvPr id="11" name="Picture 10" descr="Player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95701" y="1523762"/>
            <a:ext cx="2819638" cy="2819638"/>
          </a:xfrm>
          <a:prstGeom prst="rect">
            <a:avLst/>
          </a:prstGeom>
        </p:spPr>
      </p:pic>
      <p:pic>
        <p:nvPicPr>
          <p:cNvPr id="7" name="Picture 6" descr="sport-graphic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525295" y="1600200"/>
            <a:ext cx="2361905" cy="223492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566737" y="457200"/>
            <a:ext cx="3276600" cy="1066800"/>
          </a:xfrm>
          <a:prstGeom prst="wedgeRoundRectCallout">
            <a:avLst>
              <a:gd name="adj1" fmla="val -52425"/>
              <a:gd name="adj2" fmla="val 782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657600" y="2133600"/>
            <a:ext cx="3276600" cy="1066800"/>
          </a:xfrm>
          <a:prstGeom prst="wedgeRoundRectCallout">
            <a:avLst>
              <a:gd name="adj1" fmla="val 43046"/>
              <a:gd name="adj2" fmla="val 895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গেলাম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31667 -0.028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55278 -0.063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148E-6 L -0.29166 -1.48148E-6 " pathEditMode="relative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990600"/>
            <a:ext cx="414087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নিউটনের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গতির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সূত্র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29703" y="2328208"/>
            <a:ext cx="724749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বাহ্যিক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প্রয়োগ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স্থির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স্থিরই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থাকবে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গতিশীল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সুষম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দ্রুতিতে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সরলপথে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চলতে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  <a:sym typeface="Webdings"/>
              </a:rPr>
              <a:t>থাকবে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0" y="2462463"/>
            <a:ext cx="10210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ri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4845">
            <a:off x="-2624336" y="941135"/>
            <a:ext cx="712616" cy="1095744"/>
          </a:xfrm>
          <a:prstGeom prst="rect">
            <a:avLst/>
          </a:prstGeom>
        </p:spPr>
      </p:pic>
      <p:pic>
        <p:nvPicPr>
          <p:cNvPr id="4" name="Picture 3" descr="CarBl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00600" y="838200"/>
            <a:ext cx="4572000" cy="1706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09600" y="5053263"/>
            <a:ext cx="10210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ri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4845">
            <a:off x="3928864" y="3483809"/>
            <a:ext cx="712616" cy="1095744"/>
          </a:xfrm>
          <a:prstGeom prst="rect">
            <a:avLst/>
          </a:prstGeom>
        </p:spPr>
      </p:pic>
      <p:pic>
        <p:nvPicPr>
          <p:cNvPr id="10" name="Picture 9" descr="CarBl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29000"/>
            <a:ext cx="4572000" cy="1706880"/>
          </a:xfrm>
          <a:prstGeom prst="rect">
            <a:avLst/>
          </a:prstGeom>
        </p:spPr>
      </p:pic>
      <p:pic>
        <p:nvPicPr>
          <p:cNvPr id="11" name="Picture 10" descr="Copy of old_man_walking_slow.ps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34200" y="76200"/>
            <a:ext cx="1590554" cy="2463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0985" y="2554069"/>
            <a:ext cx="1758815" cy="646331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জড়তা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5181600"/>
            <a:ext cx="190949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জড়তা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825 1.11111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81459 -7.40741E-7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825 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4 L 0.81458 0.006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57200" y="2542674"/>
            <a:ext cx="102108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4419600" y="637674"/>
            <a:ext cx="4284117" cy="1993684"/>
            <a:chOff x="533400" y="1231913"/>
            <a:chExt cx="4284117" cy="1993684"/>
          </a:xfrm>
        </p:grpSpPr>
        <p:pic>
          <p:nvPicPr>
            <p:cNvPr id="2" name="Picture 1" descr="Dru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066091">
              <a:off x="2854581" y="1231913"/>
              <a:ext cx="1962936" cy="1903964"/>
            </a:xfrm>
            <a:prstGeom prst="rect">
              <a:avLst/>
            </a:prstGeom>
          </p:spPr>
        </p:pic>
        <p:pic>
          <p:nvPicPr>
            <p:cNvPr id="3" name="Picture 2" descr="Pushi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33400" y="1600200"/>
              <a:ext cx="2425397" cy="1625397"/>
            </a:xfrm>
            <a:prstGeom prst="rect">
              <a:avLst/>
            </a:prstGeom>
          </p:spPr>
        </p:pic>
      </p:grpSp>
      <p:pic>
        <p:nvPicPr>
          <p:cNvPr id="5" name="Picture 4" descr="Animated_pushing_gea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22" y="208548"/>
            <a:ext cx="3534776" cy="229631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810000" y="609600"/>
            <a:ext cx="2033337" cy="584775"/>
            <a:chOff x="5105400" y="4267200"/>
            <a:chExt cx="2033337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5486400" y="4267200"/>
              <a:ext cx="1277914" cy="584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স্পর্শ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757737" y="4343400"/>
              <a:ext cx="381000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flipH="1">
              <a:off x="5105400" y="4343400"/>
              <a:ext cx="381000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67200" y="4267200"/>
            <a:ext cx="2296280" cy="646331"/>
            <a:chOff x="5029200" y="4419600"/>
            <a:chExt cx="2296280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5638800" y="4419600"/>
              <a:ext cx="1686680" cy="6463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অস্পর্শ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flipH="1">
              <a:off x="5029200" y="4512304"/>
              <a:ext cx="609600" cy="46092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7200" y="3124200"/>
            <a:ext cx="3657600" cy="3331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9582771">
            <a:off x="1698441" y="3206747"/>
            <a:ext cx="1219200" cy="32004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5400000">
            <a:off x="1280159" y="3289294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5400000">
            <a:off x="3108959" y="5848562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866674">
            <a:off x="1713455" y="3171207"/>
            <a:ext cx="1219200" cy="32004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5400000">
            <a:off x="2666773" y="4930154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5400000">
            <a:off x="1756381" y="4106342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5400000">
            <a:off x="1622241" y="3054347"/>
            <a:ext cx="1219200" cy="320040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5400000">
            <a:off x="3642359" y="4508494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5400000">
            <a:off x="518159" y="4432294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32"/>
          <p:cNvGrpSpPr/>
          <p:nvPr/>
        </p:nvGrpSpPr>
        <p:grpSpPr>
          <a:xfrm>
            <a:off x="1910687" y="4356094"/>
            <a:ext cx="762000" cy="762000"/>
            <a:chOff x="3810000" y="1371600"/>
            <a:chExt cx="762000" cy="762000"/>
          </a:xfrm>
        </p:grpSpPr>
        <p:pic>
          <p:nvPicPr>
            <p:cNvPr id="46" name="Picture 45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3506" y="1755355"/>
              <a:ext cx="362814" cy="326532"/>
            </a:xfrm>
            <a:prstGeom prst="rect">
              <a:avLst/>
            </a:prstGeom>
          </p:spPr>
        </p:pic>
        <p:pic>
          <p:nvPicPr>
            <p:cNvPr id="47" name="Picture 46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278023">
              <a:off x="4101467" y="1665046"/>
              <a:ext cx="420864" cy="353742"/>
            </a:xfrm>
            <a:prstGeom prst="rect">
              <a:avLst/>
            </a:prstGeom>
          </p:spPr>
        </p:pic>
        <p:pic>
          <p:nvPicPr>
            <p:cNvPr id="48" name="Picture 47" descr="Neutr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4562" y="1455997"/>
              <a:ext cx="399094" cy="353742"/>
            </a:xfrm>
            <a:prstGeom prst="rect">
              <a:avLst/>
            </a:prstGeom>
          </p:spPr>
        </p:pic>
        <p:pic>
          <p:nvPicPr>
            <p:cNvPr id="49" name="Picture 48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3278023">
              <a:off x="4136297" y="1422567"/>
              <a:ext cx="362812" cy="326532"/>
            </a:xfrm>
            <a:prstGeom prst="rect">
              <a:avLst/>
            </a:prstGeom>
          </p:spPr>
        </p:pic>
        <p:sp>
          <p:nvSpPr>
            <p:cNvPr id="50" name="Oval 49"/>
            <p:cNvSpPr/>
            <p:nvPr/>
          </p:nvSpPr>
          <p:spPr>
            <a:xfrm>
              <a:off x="3810000" y="13716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67500"/>
                    <a:satMod val="11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81000" y="2743200"/>
            <a:ext cx="3810000" cy="396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০০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99063 4.0740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671 C 0.0276 -0.02197 0.09809 0.04071 0.15382 0.14871 C 0.20903 0.25578 0.22847 0.36749 0.19583 0.39616 C 0.16493 0.42623 0.09358 0.36124 0.03785 0.2544 C -0.01667 0.14709 -0.03611 0.03608 -0.00399 0.00671 Z " pathEditMode="fixed" rAng="-2064171" ptsTypes="fffff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9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271 C 0.02569 -0.01596 0.00521 -0.12466 -0.05087 -0.22942 C -0.1059 -0.33511 -0.17917 -0.39547 -0.20851 -0.36679 C -0.24011 -0.33673 -0.21823 -0.22734 -0.16215 -0.12373 C -0.10712 -0.01943 -0.03403 0.0444 -0.00521 0.01271 Z " pathEditMode="fixed" rAng="-2135322" ptsTypes="fffff">
                                      <p:cBhvr>
                                        <p:cTn id="31" dur="2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8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457 C -0.07535 0.10176 -0.15573 0.14524 -0.18038 0.10731 C -0.20451 0.07031 -0.16979 -0.02706 -0.09861 -0.11563 C -0.0276 -0.2049 0.04722 -0.24722 0.07257 -0.21068 C 0.09861 -0.17345 0.0632 -0.0747 -0.00781 0.01457 Z " pathEditMode="fixed" rAng="8200876" ptsTypes="fffff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6 C 0.07257 -0.08565 0.15191 -0.12546 0.17726 -0.08889 C 0.20226 -0.05162 0.16372 0.04884 0.09167 0.13518 C 0.02014 0.22083 -0.05798 0.26111 -0.0835 0.22291 C -0.10833 0.18634 -0.071 0.08611 0.00104 -0.00046 Z " pathEditMode="fixed" rAng="-45718239" ptsTypes="fffff">
                                      <p:cBhvr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763 C -0.00052 0.04232 -0.07986 0.08233 -0.17344 0.08233 C -0.26875 0.08326 -0.34566 0.04232 -0.34566 -0.00763 C -0.34566 -0.05712 -0.26806 -0.09598 -0.17344 -0.09482 C -0.07813 -0.09598 -0.00018 -0.05712 -0.00018 -0.00763 Z " pathEditMode="fixed" rAng="5400000" ptsTypes="fffff"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694 C -0.00417 -0.04255 0.07448 -0.08326 0.17118 -0.08326 C 0.26788 -0.08326 0.34566 -0.04255 0.34566 0.00694 C 0.34566 0.05689 0.26788 0.09667 0.17118 0.09667 C 0.07483 0.09667 -0.00434 0.05689 -0.00434 0.00694 Z " pathEditMode="fixed" rAng="16200000" ptsTypes="fffff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336</Words>
  <Application>Microsoft Office PowerPoint</Application>
  <PresentationFormat>On-screen Show (4:3)</PresentationFormat>
  <Paragraphs>71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132</cp:revision>
  <dcterms:created xsi:type="dcterms:W3CDTF">2013-04-28T11:41:06Z</dcterms:created>
  <dcterms:modified xsi:type="dcterms:W3CDTF">2013-06-03T07:36:34Z</dcterms:modified>
</cp:coreProperties>
</file>